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6"/>
  </p:notesMasterIdLst>
  <p:sldIdLst>
    <p:sldId id="325" r:id="rId2"/>
    <p:sldId id="326" r:id="rId3"/>
    <p:sldId id="327" r:id="rId4"/>
    <p:sldId id="328" r:id="rId5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Комарова" initials="ИК" lastIdx="1" clrIdx="0">
    <p:extLst>
      <p:ext uri="{19B8F6BF-5375-455C-9EA6-DF929625EA0E}">
        <p15:presenceInfo xmlns:p15="http://schemas.microsoft.com/office/powerpoint/2012/main" xmlns="" userId="Ирина Комаров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532" autoAdjust="0"/>
  </p:normalViewPr>
  <p:slideViewPr>
    <p:cSldViewPr>
      <p:cViewPr>
        <p:scale>
          <a:sx n="125" d="100"/>
          <a:sy n="125" d="100"/>
        </p:scale>
        <p:origin x="-90" y="-72"/>
      </p:cViewPr>
      <p:guideLst>
        <p:guide orient="horz" pos="2160"/>
        <p:guide pos="312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AEFC87-1A93-479C-806A-F7B5F8AAECB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5" y="2130432"/>
            <a:ext cx="8420101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8" y="274642"/>
            <a:ext cx="6521449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11" y="4406901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11" y="2906716"/>
            <a:ext cx="8420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4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5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7" y="1535113"/>
            <a:ext cx="437858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7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5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5" y="273057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5" y="1435105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3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8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8" indent="-285725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8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ds04.infourok.ru/uploads/ex/0fd1/0001e490-ab61233a/2/hello_html_m6eed939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237" y="455141"/>
            <a:ext cx="650544" cy="58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958158" y="981433"/>
            <a:ext cx="0" cy="5840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419" y="5374148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03059" y="897115"/>
            <a:ext cx="1950535" cy="209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у Вас есть доступ в Интернет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98970" y="839882"/>
            <a:ext cx="1944216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Вы предпочитаете обратиться за сертификатом лично</a:t>
            </a:r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2759525" y="120645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2715135" y="114499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17995" y="1211945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715135" y="137989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863161" y="1446840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861401" y="1143923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008785" y="1172754"/>
            <a:ext cx="1794661" cy="571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0</a:t>
            </a:r>
            <a:r>
              <a:rPr lang="en-US" sz="623" dirty="0" smtClean="0">
                <a:solidFill>
                  <a:srgbClr val="7030A0"/>
                </a:solidFill>
              </a:rPr>
              <a:t>6</a:t>
            </a:r>
            <a:r>
              <a:rPr lang="ru-RU" sz="623" dirty="0" smtClean="0">
                <a:solidFill>
                  <a:srgbClr val="7030A0"/>
                </a:solidFill>
              </a:rPr>
              <a:t>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зайдите на портал </a:t>
            </a:r>
            <a:r>
              <a:rPr lang="en-US" sz="623" dirty="0" smtClean="0">
                <a:solidFill>
                  <a:srgbClr val="0070C0"/>
                </a:solidFill>
              </a:rPr>
              <a:t>https://altai22.pfdo.ru </a:t>
            </a:r>
            <a:r>
              <a:rPr lang="ru-RU" sz="623" dirty="0" smtClean="0">
                <a:solidFill>
                  <a:srgbClr val="0070C0"/>
                </a:solidFill>
              </a:rPr>
              <a:t>в </a:t>
            </a:r>
            <a:r>
              <a:rPr lang="ru-RU" sz="623" dirty="0">
                <a:solidFill>
                  <a:srgbClr val="0070C0"/>
                </a:solidFill>
              </a:rPr>
              <a:t>раздел «Получить сертификат в своем районе».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Заполните электронную заявку на получение сертификата.</a:t>
            </a:r>
          </a:p>
        </p:txBody>
      </p:sp>
      <p:sp>
        <p:nvSpPr>
          <p:cNvPr id="46" name="Шестиугольник 45"/>
          <p:cNvSpPr/>
          <p:nvPr/>
        </p:nvSpPr>
        <p:spPr>
          <a:xfrm rot="5400000">
            <a:off x="2759525" y="3699035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2715135" y="3637581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717995" y="370452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715135" y="387247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863160" y="3939425"/>
            <a:ext cx="5932" cy="1246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2861402" y="3636508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08785" y="3665338"/>
            <a:ext cx="1794661" cy="475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Распечатайте или перепишите заявление на получение сертификата, направленное Вам на электронную почту по результатам подачи электронной заявки (шаг 1). </a:t>
            </a:r>
          </a:p>
        </p:txBody>
      </p:sp>
      <p:sp>
        <p:nvSpPr>
          <p:cNvPr id="53" name="Шестиугольник 52"/>
          <p:cNvSpPr/>
          <p:nvPr/>
        </p:nvSpPr>
        <p:spPr>
          <a:xfrm rot="5400000">
            <a:off x="2761883" y="1875667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2717491" y="1814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720352" y="1881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717491" y="204910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865518" y="2116056"/>
            <a:ext cx="3575" cy="4275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2863759" y="1813140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011141" y="1841971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Используете присланные по результатам заполнения электронной заявки номер сертификата и пароль для авторизации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://altai22.pfdo.ru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Выберите через личный кабинет кружки и секции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://altai22.pfdo.ru</a:t>
            </a:r>
            <a:r>
              <a:rPr lang="ru-RU" sz="623" dirty="0">
                <a:solidFill>
                  <a:srgbClr val="0070C0"/>
                </a:solidFill>
              </a:rPr>
              <a:t>. Подайте электронные заявки.</a:t>
            </a:r>
          </a:p>
        </p:txBody>
      </p:sp>
      <p:sp>
        <p:nvSpPr>
          <p:cNvPr id="61" name="Шестиугольник 60"/>
          <p:cNvSpPr/>
          <p:nvPr/>
        </p:nvSpPr>
        <p:spPr>
          <a:xfrm rot="5400000">
            <a:off x="2759525" y="2709666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2715135" y="2648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717995" y="2715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715135" y="288310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863161" y="2950057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2861402" y="2647139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08785" y="2675970"/>
            <a:ext cx="1794661" cy="955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Дождитесь подтверждения получения Вашей заявки от организации (перевода заявки в статус «подтвержденная» в Вашем личном кабинете). Ознакомьтесь с договором-офертой об обучении и распечатайте или подпишите заявление на зачисление на обучение по выбранному кружку, доступное в Вашем личном кабинете</a:t>
            </a:r>
          </a:p>
        </p:txBody>
      </p:sp>
      <p:sp>
        <p:nvSpPr>
          <p:cNvPr id="69" name="Шестиугольник 68"/>
          <p:cNvSpPr/>
          <p:nvPr/>
        </p:nvSpPr>
        <p:spPr>
          <a:xfrm rot="5400000">
            <a:off x="2759525" y="4230344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2715135" y="4168890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717995" y="423583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715135" y="44037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2861403" y="4470736"/>
            <a:ext cx="1758" cy="8146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2861402" y="4167817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008785" y="4196648"/>
            <a:ext cx="1794661" cy="1338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Отнесите лично (или передайте вместе с ребенком) заявления, распечатанные на шагах 3 и 4, и подтверждающие документы (перечень которых размещен на портале системе</a:t>
            </a:r>
            <a:r>
              <a:rPr lang="en-US" sz="623" dirty="0">
                <a:solidFill>
                  <a:srgbClr val="0070C0"/>
                </a:solidFill>
              </a:rPr>
              <a:t> https</a:t>
            </a:r>
            <a:r>
              <a:rPr lang="en-US" sz="623" dirty="0" smtClean="0">
                <a:solidFill>
                  <a:srgbClr val="0070C0"/>
                </a:solidFill>
              </a:rPr>
              <a:t>://altai22.pfdo.ru</a:t>
            </a:r>
            <a:r>
              <a:rPr lang="ru-RU" sz="623" dirty="0">
                <a:solidFill>
                  <a:srgbClr val="0070C0"/>
                </a:solidFill>
              </a:rPr>
              <a:t>), в организацию, кружок которой Вы выбрали для обучения.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Представитель организации проверит правильность заполнения заявления на получение сертификата, после окончательно активирует Ваш личный кабинет. Ребенок будет зачислен на выбранный кружок.</a:t>
            </a:r>
          </a:p>
        </p:txBody>
      </p:sp>
      <p:sp>
        <p:nvSpPr>
          <p:cNvPr id="81" name="Шестиугольник 80"/>
          <p:cNvSpPr/>
          <p:nvPr/>
        </p:nvSpPr>
        <p:spPr>
          <a:xfrm rot="5400000">
            <a:off x="2761883" y="595891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2717491" y="589745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720352" y="596440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717491" y="613235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865517" y="6199301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863758" y="589638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011141" y="5925213"/>
            <a:ext cx="1794661" cy="667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Теперь, когда сертификат Вашего ребенка подтвержден, Вы сможете выбирать и записываться на образовательные программы за счет сертификата без необходимости его повторного получения. Просто повторяйте шаги 2 и 3.</a:t>
            </a:r>
          </a:p>
        </p:txBody>
      </p:sp>
      <p:sp>
        <p:nvSpPr>
          <p:cNvPr id="88" name="Шестиугольник 87"/>
          <p:cNvSpPr/>
          <p:nvPr/>
        </p:nvSpPr>
        <p:spPr>
          <a:xfrm rot="5400000">
            <a:off x="5097095" y="121112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5052703" y="114966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5055564" y="121661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5052703" y="138456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200729" y="1451513"/>
            <a:ext cx="3575" cy="4125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5198970" y="114859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346353" y="1177427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0</a:t>
            </a:r>
            <a:r>
              <a:rPr lang="en-US" sz="623" dirty="0" smtClean="0">
                <a:solidFill>
                  <a:srgbClr val="7030A0"/>
                </a:solidFill>
              </a:rPr>
              <a:t>6</a:t>
            </a:r>
            <a:r>
              <a:rPr lang="ru-RU" sz="623" dirty="0" smtClean="0">
                <a:solidFill>
                  <a:srgbClr val="7030A0"/>
                </a:solidFill>
              </a:rPr>
              <a:t>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обратитесь с документами* на ребенка в одну из организаций, уполномоченных на прием заявлений на получение сертификата, </a:t>
            </a:r>
            <a:r>
              <a:rPr lang="ru-RU" sz="623" dirty="0">
                <a:solidFill>
                  <a:srgbClr val="FF0000"/>
                </a:solidFill>
              </a:rPr>
              <a:t>перечень которых указан на обороте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Совместно со специалистом организации заполните заявление и подпишите его.</a:t>
            </a:r>
          </a:p>
        </p:txBody>
      </p:sp>
      <p:sp>
        <p:nvSpPr>
          <p:cNvPr id="96" name="Шестиугольник 95"/>
          <p:cNvSpPr/>
          <p:nvPr/>
        </p:nvSpPr>
        <p:spPr>
          <a:xfrm rot="5400000">
            <a:off x="5097095" y="2521541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flipH="1">
            <a:off x="5052703" y="24600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055564" y="252703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5052703" y="269498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5200729" y="2761933"/>
            <a:ext cx="3575" cy="5228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5198971" y="245901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346353" y="2487843"/>
            <a:ext cx="1794661" cy="85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Запишите и сохраните предоставленные Вам специалистом организации номер сертификата. Рекомендуем сохранить и пароль, с его помощью Вы сможете использовать личный кабинет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://altai22.pfdo.ru</a:t>
            </a:r>
            <a:r>
              <a:rPr lang="ru-RU" sz="623" dirty="0" smtClean="0">
                <a:solidFill>
                  <a:srgbClr val="0070C0"/>
                </a:solidFill>
              </a:rPr>
              <a:t> </a:t>
            </a:r>
            <a:r>
              <a:rPr lang="ru-RU" sz="623" dirty="0">
                <a:solidFill>
                  <a:srgbClr val="0070C0"/>
                </a:solidFill>
              </a:rPr>
              <a:t>для выбора и записи на кружки и секции, а также для получения прочих возможностей сертификата</a:t>
            </a:r>
          </a:p>
        </p:txBody>
      </p:sp>
      <p:sp>
        <p:nvSpPr>
          <p:cNvPr id="104" name="Шестиугольник 103"/>
          <p:cNvSpPr/>
          <p:nvPr/>
        </p:nvSpPr>
        <p:spPr>
          <a:xfrm rot="5400000">
            <a:off x="5097095" y="345667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5052703" y="339521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5055564" y="346216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5052703" y="363011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5200729" y="3697064"/>
            <a:ext cx="3575" cy="7086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5198971" y="339414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346353" y="3422977"/>
            <a:ext cx="1794661" cy="1050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Обратитесь в интересующую Вас образовательную организацию для записи на программу дополнительного образования.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Вместе со специалистом организации выберите интересующий кружок или секцию, ознакомьтесь с образовательной программой, условиями обучения и подпишите заявление о зачисление на обучение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5346355" y="4570083"/>
            <a:ext cx="1796833" cy="191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* Для оформления заявления на получения сертификата Вам понадобятся: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Вашу личность;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личность ребенка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содержащий сведения о регистрации ребенка по месту жительства или по месту пребывания;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C00000"/>
                </a:solidFill>
              </a:rPr>
              <a:t>документы, подтверждающие право ребенка на получение сертификата дополнительного образования  соответствующей группы </a:t>
            </a:r>
          </a:p>
          <a:p>
            <a:pPr algn="just"/>
            <a:endParaRPr lang="ru-RU" sz="623" dirty="0">
              <a:solidFill>
                <a:srgbClr val="C00000"/>
              </a:solidFill>
            </a:endParaRP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** После получения номера сертификата Вы можете в любой момент начать использовать навигатор </a:t>
            </a:r>
            <a:r>
              <a:rPr lang="en-US" sz="623" dirty="0" smtClean="0">
                <a:solidFill>
                  <a:srgbClr val="0070C0"/>
                </a:solidFill>
              </a:rPr>
              <a:t>altai22.pfdo.ru</a:t>
            </a:r>
            <a:r>
              <a:rPr lang="ru-RU" sz="623" dirty="0">
                <a:solidFill>
                  <a:srgbClr val="0070C0"/>
                </a:solidFill>
              </a:rPr>
              <a:t>, чтобы направлять электронные заявки на обучение.</a:t>
            </a:r>
            <a:endParaRPr lang="ru-RU" sz="623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01525" y="138788"/>
            <a:ext cx="3472424" cy="241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9" dirty="0"/>
              <a:t>Как получить сертификат дополнительного образования</a:t>
            </a:r>
          </a:p>
        </p:txBody>
      </p:sp>
      <p:pic>
        <p:nvPicPr>
          <p:cNvPr id="76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939" y="1933451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1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2784" y="1428606"/>
            <a:ext cx="3333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Вам принесли подписанное заявление</a:t>
            </a:r>
          </a:p>
        </p:txBody>
      </p:sp>
      <p:sp>
        <p:nvSpPr>
          <p:cNvPr id="7" name="Шестиугольник 6"/>
          <p:cNvSpPr/>
          <p:nvPr/>
        </p:nvSpPr>
        <p:spPr>
          <a:xfrm rot="5400000">
            <a:off x="140896" y="186313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76776" y="177436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0908" y="187106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6776" y="211365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90590" y="2210362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88050" y="177281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0936" y="181445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Укажите реквизиты заявления и номер сертификата в поле поиска заявки. Найдите заявку.</a:t>
            </a:r>
          </a:p>
        </p:txBody>
      </p:sp>
      <p:sp>
        <p:nvSpPr>
          <p:cNvPr id="14" name="Шестиугольник 13"/>
          <p:cNvSpPr/>
          <p:nvPr/>
        </p:nvSpPr>
        <p:spPr>
          <a:xfrm rot="5400000">
            <a:off x="144300" y="2829776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80180" y="274101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4312" y="2837713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0180" y="308030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93994" y="3177008"/>
            <a:ext cx="5164" cy="9429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91454" y="2739462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4340" y="2781104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Сопоставьте данные, указанные в заявлении, с документами ребенка и родителя (законного представителя). Подтвердите правильность данных в заявлении. В случае если у Вас есть доступ к просмотру персональных данных в системе АИС «Реестр сертификатов» (используется </a:t>
            </a:r>
            <a:r>
              <a:rPr lang="en-US" sz="900" dirty="0" err="1">
                <a:solidFill>
                  <a:srgbClr val="0070C0"/>
                </a:solidFill>
              </a:rPr>
              <a:t>VipNet</a:t>
            </a:r>
            <a:r>
              <a:rPr lang="ru-RU" sz="900" dirty="0">
                <a:solidFill>
                  <a:srgbClr val="0070C0"/>
                </a:solidFill>
              </a:rPr>
              <a:t>-канал) сопоставьте данные с введенными в систему.</a:t>
            </a:r>
          </a:p>
        </p:txBody>
      </p:sp>
      <p:sp>
        <p:nvSpPr>
          <p:cNvPr id="21" name="Шестиугольник 20"/>
          <p:cNvSpPr/>
          <p:nvPr/>
        </p:nvSpPr>
        <p:spPr>
          <a:xfrm rot="5400000">
            <a:off x="6526956" y="146076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6462836" y="137200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466968" y="146870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462836" y="1711298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674111" y="1808000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6674110" y="137045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86996" y="141209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Разместите свои образовательные программы в навигаторе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://altai22.pfdo.ru</a:t>
            </a:r>
            <a:r>
              <a:rPr lang="ru-RU" sz="900" dirty="0" smtClean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в соответствующем реестре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74028" y="200721"/>
            <a:ext cx="8347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/>
              <a:t>Алгоритмы работы с сертификатом дополнительного образования. Что нужно знать учреждению: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152800" y="1392039"/>
            <a:ext cx="0" cy="4107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220792" y="764704"/>
            <a:ext cx="57645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начиная с </a:t>
            </a:r>
            <a:r>
              <a:rPr lang="ru-RU" sz="1050" dirty="0" smtClean="0">
                <a:solidFill>
                  <a:srgbClr val="FF0000"/>
                </a:solidFill>
              </a:rPr>
              <a:t>0</a:t>
            </a:r>
            <a:r>
              <a:rPr lang="en-US" sz="1050" dirty="0" smtClean="0">
                <a:solidFill>
                  <a:srgbClr val="FF0000"/>
                </a:solidFill>
              </a:rPr>
              <a:t>6</a:t>
            </a:r>
            <a:r>
              <a:rPr lang="ru-RU" sz="1050" dirty="0" smtClean="0">
                <a:solidFill>
                  <a:srgbClr val="FF0000"/>
                </a:solidFill>
              </a:rPr>
              <a:t> </a:t>
            </a:r>
            <a:r>
              <a:rPr lang="ru-RU" sz="1050" dirty="0">
                <a:solidFill>
                  <a:srgbClr val="FF0000"/>
                </a:solidFill>
              </a:rPr>
              <a:t>мая 2019 года </a:t>
            </a:r>
            <a:r>
              <a:rPr lang="ru-RU" sz="1050" dirty="0">
                <a:solidFill>
                  <a:srgbClr val="0070C0"/>
                </a:solidFill>
              </a:rPr>
              <a:t>к Вам могут обратиться родители (законные представители) детей с целью получения сертификата дополнительного образования.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6393160" y="806559"/>
            <a:ext cx="0" cy="5646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Шестиугольник 38"/>
          <p:cNvSpPr/>
          <p:nvPr/>
        </p:nvSpPr>
        <p:spPr>
          <a:xfrm rot="5400000">
            <a:off x="144300" y="435761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H="1">
            <a:off x="80180" y="426885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84312" y="436555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80180" y="460814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93994" y="4704850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291454" y="426730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04340" y="430894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Если Вами установлена корректность внесенных персональных данных – 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05971" y="1311058"/>
            <a:ext cx="2727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К Вам пришли за оформлением сертификата</a:t>
            </a:r>
          </a:p>
        </p:txBody>
      </p:sp>
      <p:sp>
        <p:nvSpPr>
          <p:cNvPr id="48" name="Шестиугольник 47"/>
          <p:cNvSpPr/>
          <p:nvPr/>
        </p:nvSpPr>
        <p:spPr>
          <a:xfrm rot="5400000">
            <a:off x="3310320" y="186273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H="1">
            <a:off x="3246200" y="177397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250332" y="187067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246200" y="211326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460014" y="2209971"/>
            <a:ext cx="5986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3457474" y="177242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670360" y="18140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Убедитесь, что Заявитель взял с собой необходимые документы</a:t>
            </a:r>
          </a:p>
        </p:txBody>
      </p:sp>
      <p:sp>
        <p:nvSpPr>
          <p:cNvPr id="55" name="Шестиугольник 54"/>
          <p:cNvSpPr/>
          <p:nvPr/>
        </p:nvSpPr>
        <p:spPr>
          <a:xfrm rot="5400000">
            <a:off x="3313724" y="2511202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H="1">
            <a:off x="3249605" y="242243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253736" y="2519140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249605" y="276173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3463419" y="2858436"/>
            <a:ext cx="5164" cy="5872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3460878" y="2420889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673764" y="2462531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Совместно с Заявителем заполните заявку на получение сертификата. Галочки должен поставить Заявитель!</a:t>
            </a:r>
          </a:p>
        </p:txBody>
      </p:sp>
      <p:sp>
        <p:nvSpPr>
          <p:cNvPr id="62" name="Шестиугольник 61"/>
          <p:cNvSpPr/>
          <p:nvPr/>
        </p:nvSpPr>
        <p:spPr>
          <a:xfrm rot="5400000">
            <a:off x="3313724" y="36480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>
            <a:off x="3249605" y="35593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3253736" y="36560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3249605" y="38986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463419" y="3995322"/>
            <a:ext cx="9376" cy="3889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3460878" y="35577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673764" y="3599419"/>
            <a:ext cx="25922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Проверьте электронную почту: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заявление, формируемое системой и дайте его подписать Заявителю. 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для Заявителя выписку из реестра сертификатов.</a:t>
            </a:r>
          </a:p>
        </p:txBody>
      </p:sp>
      <p:sp>
        <p:nvSpPr>
          <p:cNvPr id="73" name="Шестиугольник 72"/>
          <p:cNvSpPr/>
          <p:nvPr/>
        </p:nvSpPr>
        <p:spPr>
          <a:xfrm rot="5400000">
            <a:off x="3317936" y="458159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H="1">
            <a:off x="3253817" y="449283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3257948" y="458953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3253817" y="483212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467630" y="4928832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V="1">
            <a:off x="3465090" y="449128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677976" y="4532928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Предоставьте выписку из реестра сертификатов Заявителю.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6465169" y="603121"/>
            <a:ext cx="33843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С момента получения сертификата родители (законные представители) детей могут записываться с его помощью на Ваши образовательные программы</a:t>
            </a:r>
          </a:p>
        </p:txBody>
      </p:sp>
      <p:sp>
        <p:nvSpPr>
          <p:cNvPr id="85" name="Шестиугольник 84"/>
          <p:cNvSpPr/>
          <p:nvPr/>
        </p:nvSpPr>
        <p:spPr>
          <a:xfrm rot="5400000">
            <a:off x="6526956" y="2098637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 flipH="1">
            <a:off x="6462836" y="200987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6466968" y="210657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6462836" y="234916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6676651" y="2445869"/>
            <a:ext cx="5164" cy="1976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6674110" y="200832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886997" y="204996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в системе зачисление на образовательные программы. При необходимости установите цены модулей (для сертифицированных программ)</a:t>
            </a:r>
          </a:p>
        </p:txBody>
      </p:sp>
      <p:sp>
        <p:nvSpPr>
          <p:cNvPr id="93" name="Шестиугольник 92"/>
          <p:cNvSpPr/>
          <p:nvPr/>
        </p:nvSpPr>
        <p:spPr>
          <a:xfrm rot="5400000">
            <a:off x="6526956" y="286816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 flipH="1">
            <a:off x="6462836" y="277939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466968" y="2876102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6462836" y="311869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H="1">
            <a:off x="6674111" y="321539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V="1">
            <a:off x="6674110" y="277785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6886997" y="281949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Просматривайте поступающие заявки на обучение в личном кабинете системы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://altai22.pfdo.ru</a:t>
            </a:r>
            <a:r>
              <a:rPr lang="ru-RU" sz="900" dirty="0" smtClean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Подтверждайте заявки.</a:t>
            </a:r>
          </a:p>
        </p:txBody>
      </p:sp>
      <p:sp>
        <p:nvSpPr>
          <p:cNvPr id="101" name="Шестиугольник 100"/>
          <p:cNvSpPr/>
          <p:nvPr/>
        </p:nvSpPr>
        <p:spPr>
          <a:xfrm rot="5400000">
            <a:off x="6531048" y="34991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’</a:t>
            </a:r>
            <a:endParaRPr lang="ru-RU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flipH="1">
            <a:off x="6466928" y="34104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6471060" y="35071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6466928" y="37497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6680742" y="3846423"/>
            <a:ext cx="5164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V="1">
            <a:off x="6678202" y="34088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6891088" y="345052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В случае личного посещения родителем (законным представителям) в целях записи на программу – создайте заявку через свой личный кабинет и подтвердите ее.</a:t>
            </a:r>
          </a:p>
        </p:txBody>
      </p:sp>
      <p:sp>
        <p:nvSpPr>
          <p:cNvPr id="109" name="Шестиугольник 108"/>
          <p:cNvSpPr/>
          <p:nvPr/>
        </p:nvSpPr>
        <p:spPr>
          <a:xfrm rot="5400000">
            <a:off x="6534580" y="429047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 flipH="1">
            <a:off x="6470460" y="420170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6474592" y="4298411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6470460" y="454100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H="1">
            <a:off x="6681735" y="463770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flipV="1">
            <a:off x="6681734" y="420016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6894620" y="424180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Получите подписанное заявление на обучение и подтвердите зачисление ребенка. Договор заключен.</a:t>
            </a:r>
          </a:p>
        </p:txBody>
      </p:sp>
      <p:sp>
        <p:nvSpPr>
          <p:cNvPr id="117" name="Шестиугольник 116"/>
          <p:cNvSpPr/>
          <p:nvPr/>
        </p:nvSpPr>
        <p:spPr>
          <a:xfrm rot="5400000">
            <a:off x="6526956" y="496378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18" name="Прямая соединительная линия 117"/>
          <p:cNvCxnSpPr/>
          <p:nvPr/>
        </p:nvCxnSpPr>
        <p:spPr>
          <a:xfrm flipH="1">
            <a:off x="6462836" y="487502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6466968" y="4971726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6462836" y="521431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flipH="1">
            <a:off x="6675380" y="5311021"/>
            <a:ext cx="1270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flipV="1">
            <a:off x="6674110" y="4873475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6886997" y="491511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Изучайте инструкции и смотрите обучающие видео для самостоятельного использования имеющихся возможностей личного кабинета системы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://altai22.pfdo.ru</a:t>
            </a:r>
            <a:endParaRPr lang="ru-RU" sz="9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9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Z:\Бодня Т.Н\Информационная кампания по ПФДО\Page_00001_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906000" cy="6840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8618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Z:\Бодня Т.Н\Информационная кампания по ПФДО\Page_00002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791"/>
            <a:ext cx="9918989" cy="6800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0002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9316</TotalTime>
  <Words>854</Words>
  <Application>Microsoft Office PowerPoint</Application>
  <PresentationFormat>Лист A4 (210x297 мм)</PresentationFormat>
  <Paragraphs>72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Инф</cp:lastModifiedBy>
  <cp:revision>314</cp:revision>
  <dcterms:created xsi:type="dcterms:W3CDTF">2010-08-25T03:43:27Z</dcterms:created>
  <dcterms:modified xsi:type="dcterms:W3CDTF">2020-03-27T05:26:59Z</dcterms:modified>
</cp:coreProperties>
</file>