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6"/>
  </p:notesMasterIdLst>
  <p:sldIdLst>
    <p:sldId id="325" r:id="rId2"/>
    <p:sldId id="326" r:id="rId3"/>
    <p:sldId id="327" r:id="rId4"/>
    <p:sldId id="328" r:id="rId5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:p15="http://schemas.microsoft.com/office/powerpoint/2012/main" xmlns="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532" autoAdjust="0"/>
  </p:normalViewPr>
  <p:slideViewPr>
    <p:cSldViewPr>
      <p:cViewPr>
        <p:scale>
          <a:sx n="125" d="100"/>
          <a:sy n="125" d="100"/>
        </p:scale>
        <p:origin x="-90" y="-72"/>
      </p:cViewPr>
      <p:guideLst>
        <p:guide orient="horz" pos="2160"/>
        <p:guide pos="312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EFC87-1A93-479C-806A-F7B5F8AAECB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</a:t>
            </a:r>
            <a:r>
              <a:rPr lang="en-US" sz="623" dirty="0" smtClean="0">
                <a:solidFill>
                  <a:srgbClr val="7030A0"/>
                </a:solidFill>
              </a:rPr>
              <a:t>6</a:t>
            </a:r>
            <a:r>
              <a:rPr lang="ru-RU" sz="623" dirty="0" smtClean="0">
                <a:solidFill>
                  <a:srgbClr val="7030A0"/>
                </a:solidFill>
              </a:rPr>
              <a:t>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https://altai22.pfdo.ru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://altai22.pfdo.ru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://altai22.pfdo.ru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338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://altai22.pfdo.ru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</a:t>
            </a:r>
            <a:r>
              <a:rPr lang="en-US" sz="623" dirty="0" smtClean="0">
                <a:solidFill>
                  <a:srgbClr val="7030A0"/>
                </a:solidFill>
              </a:rPr>
              <a:t>6</a:t>
            </a:r>
            <a:r>
              <a:rPr lang="ru-RU" sz="623" dirty="0" smtClean="0">
                <a:solidFill>
                  <a:srgbClr val="7030A0"/>
                </a:solidFill>
              </a:rPr>
              <a:t>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://altai22.pfdo.ru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623" dirty="0" smtClean="0">
                <a:solidFill>
                  <a:srgbClr val="0070C0"/>
                </a:solidFill>
              </a:rPr>
              <a:t>altai22.pfdo.ru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://altai22.pfdo.ru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0</a:t>
            </a:r>
            <a:r>
              <a:rPr lang="en-US" sz="1050" dirty="0" smtClean="0">
                <a:solidFill>
                  <a:srgbClr val="FF0000"/>
                </a:solidFill>
              </a:rPr>
              <a:t>6</a:t>
            </a:r>
            <a:r>
              <a:rPr lang="ru-RU" sz="1050" dirty="0" smtClean="0">
                <a:solidFill>
                  <a:srgbClr val="FF0000"/>
                </a:solidFill>
              </a:rPr>
              <a:t>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://altai22.pfdo.ru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://altai22.pfdo.ru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Z:\Бодня Т.Н\Информационная кампания по ПФДО\Page_00001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906000" cy="684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61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Z:\Бодня Т.Н\Информационная кампания по ПФДО\Page_00002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91"/>
            <a:ext cx="9918989" cy="6800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0002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9316</TotalTime>
  <Words>854</Words>
  <Application>Microsoft Office PowerPoint</Application>
  <PresentationFormat>Лист A4 (210x297 мм)</PresentationFormat>
  <Paragraphs>72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Инф</cp:lastModifiedBy>
  <cp:revision>314</cp:revision>
  <dcterms:created xsi:type="dcterms:W3CDTF">2010-08-25T03:43:27Z</dcterms:created>
  <dcterms:modified xsi:type="dcterms:W3CDTF">2020-03-27T05:26:59Z</dcterms:modified>
</cp:coreProperties>
</file>